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97B979-5371-4E7A-9B1B-5B6211ABE7AE}" v="2" dt="2025-09-14T11:39:12.4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clMfvt7lU9xL19JLw1UEbyIc5yFoIUNKtuUHFB6QFjQ=" providerId="None" clId="Web-{A26CB8F2-1FA3-4F79-9E20-5B5247EE8473}"/>
    <pc:docChg chg="modSld">
      <pc:chgData name="Utilisateur" userId="clMfvt7lU9xL19JLw1UEbyIc5yFoIUNKtuUHFB6QFjQ=" providerId="None" clId="Web-{A26CB8F2-1FA3-4F79-9E20-5B5247EE8473}" dt="2025-09-09T13:54:03.374" v="44" actId="14100"/>
      <pc:docMkLst>
        <pc:docMk/>
      </pc:docMkLst>
      <pc:sldChg chg="modSp">
        <pc:chgData name="Utilisateur" userId="clMfvt7lU9xL19JLw1UEbyIc5yFoIUNKtuUHFB6QFjQ=" providerId="None" clId="Web-{A26CB8F2-1FA3-4F79-9E20-5B5247EE8473}" dt="2025-09-09T13:54:03.374" v="44" actId="14100"/>
        <pc:sldMkLst>
          <pc:docMk/>
          <pc:sldMk cId="0" sldId="256"/>
        </pc:sldMkLst>
        <pc:spChg chg="mod">
          <ac:chgData name="Utilisateur" userId="clMfvt7lU9xL19JLw1UEbyIc5yFoIUNKtuUHFB6QFjQ=" providerId="None" clId="Web-{A26CB8F2-1FA3-4F79-9E20-5B5247EE8473}" dt="2025-09-09T13:54:03.343" v="36" actId="14100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clMfvt7lU9xL19JLw1UEbyIc5yFoIUNKtuUHFB6QFjQ=" providerId="None" clId="Web-{A26CB8F2-1FA3-4F79-9E20-5B5247EE8473}" dt="2025-09-09T13:53:59.702" v="27" actId="107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clMfvt7lU9xL19JLw1UEbyIc5yFoIUNKtuUHFB6QFjQ=" providerId="None" clId="Web-{A26CB8F2-1FA3-4F79-9E20-5B5247EE8473}" dt="2025-09-09T13:54:03.343" v="37" actId="14100"/>
          <ac:spMkLst>
            <pc:docMk/>
            <pc:sldMk cId="0" sldId="256"/>
            <ac:spMk id="56" creationId="{00000000-0000-0000-0000-000000000000}"/>
          </ac:spMkLst>
        </pc:spChg>
        <pc:spChg chg="mod">
          <ac:chgData name="Utilisateur" userId="clMfvt7lU9xL19JLw1UEbyIc5yFoIUNKtuUHFB6QFjQ=" providerId="None" clId="Web-{A26CB8F2-1FA3-4F79-9E20-5B5247EE8473}" dt="2025-09-09T13:53:59.702" v="28" actId="1076"/>
          <ac:spMkLst>
            <pc:docMk/>
            <pc:sldMk cId="0" sldId="256"/>
            <ac:spMk id="57" creationId="{00000000-0000-0000-0000-000000000000}"/>
          </ac:spMkLst>
        </pc:spChg>
      </pc:sldChg>
    </pc:docChg>
  </pc:docChgLst>
  <pc:docChgLst>
    <pc:chgData name="Utilisateur" userId="IQRR8DH+XMxne7abbYsBEaS9vgUI33S+gkjG4Diy470=" providerId="None" clId="Web-{8BEE0AC6-0FA0-4427-9C23-E2D9D0929F5C}"/>
    <pc:docChg chg="modSld">
      <pc:chgData name="Utilisateur" userId="IQRR8DH+XMxne7abbYsBEaS9vgUI33S+gkjG4Diy470=" providerId="None" clId="Web-{8BEE0AC6-0FA0-4427-9C23-E2D9D0929F5C}" dt="2025-09-10T13:53:59.538" v="115" actId="14100"/>
      <pc:docMkLst>
        <pc:docMk/>
      </pc:docMkLst>
      <pc:sldChg chg="addSp delSp modSp">
        <pc:chgData name="Utilisateur" userId="IQRR8DH+XMxne7abbYsBEaS9vgUI33S+gkjG4Diy470=" providerId="None" clId="Web-{8BEE0AC6-0FA0-4427-9C23-E2D9D0929F5C}" dt="2025-09-10T13:53:59.538" v="115" actId="14100"/>
        <pc:sldMkLst>
          <pc:docMk/>
          <pc:sldMk cId="0" sldId="256"/>
        </pc:sldMkLst>
        <pc:spChg chg="add mod">
          <ac:chgData name="Utilisateur" userId="IQRR8DH+XMxne7abbYsBEaS9vgUI33S+gkjG4Diy470=" providerId="None" clId="Web-{8BEE0AC6-0FA0-4427-9C23-E2D9D0929F5C}" dt="2025-09-10T13:53:55.663" v="113" actId="1076"/>
          <ac:spMkLst>
            <pc:docMk/>
            <pc:sldMk cId="0" sldId="256"/>
            <ac:spMk id="32" creationId="{D0A53294-294D-1091-A076-1FC7BF4CB612}"/>
          </ac:spMkLst>
        </pc:spChg>
        <pc:spChg chg="mod">
          <ac:chgData name="Utilisateur" userId="IQRR8DH+XMxne7abbYsBEaS9vgUI33S+gkjG4Diy470=" providerId="None" clId="Web-{8BEE0AC6-0FA0-4427-9C23-E2D9D0929F5C}" dt="2025-09-10T13:53:44.554" v="108" actId="1076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IQRR8DH+XMxne7abbYsBEaS9vgUI33S+gkjG4Diy470=" providerId="None" clId="Web-{8BEE0AC6-0FA0-4427-9C23-E2D9D0929F5C}" dt="2025-09-10T13:53:44.554" v="109" actId="107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IQRR8DH+XMxne7abbYsBEaS9vgUI33S+gkjG4Diy470=" providerId="None" clId="Web-{8BEE0AC6-0FA0-4427-9C23-E2D9D0929F5C}" dt="2025-09-10T13:53:59.538" v="114" actId="14100"/>
          <ac:spMkLst>
            <pc:docMk/>
            <pc:sldMk cId="0" sldId="256"/>
            <ac:spMk id="56" creationId="{00000000-0000-0000-0000-000000000000}"/>
          </ac:spMkLst>
        </pc:spChg>
        <pc:spChg chg="mod">
          <ac:chgData name="Utilisateur" userId="IQRR8DH+XMxne7abbYsBEaS9vgUI33S+gkjG4Diy470=" providerId="None" clId="Web-{8BEE0AC6-0FA0-4427-9C23-E2D9D0929F5C}" dt="2025-09-10T13:53:59.538" v="115" actId="14100"/>
          <ac:spMkLst>
            <pc:docMk/>
            <pc:sldMk cId="0" sldId="256"/>
            <ac:spMk id="57" creationId="{00000000-0000-0000-0000-000000000000}"/>
          </ac:spMkLst>
        </pc:spChg>
      </pc:sldChg>
    </pc:docChg>
  </pc:docChgLst>
  <pc:docChgLst>
    <pc:chgData name="Utilisateur" userId="IQRR8DH+XMxne7abbYsBEaS9vgUI33S+gkjG4Diy470=" providerId="None" clId="Web-{2D7C5434-BB4B-449B-A763-6557FF058C61}"/>
    <pc:docChg chg="modSld">
      <pc:chgData name="Utilisateur" userId="IQRR8DH+XMxne7abbYsBEaS9vgUI33S+gkjG4Diy470=" providerId="None" clId="Web-{2D7C5434-BB4B-449B-A763-6557FF058C61}" dt="2025-09-07T10:15:37.328" v="177" actId="1076"/>
      <pc:docMkLst>
        <pc:docMk/>
      </pc:docMkLst>
      <pc:sldChg chg="addSp modSp">
        <pc:chgData name="Utilisateur" userId="IQRR8DH+XMxne7abbYsBEaS9vgUI33S+gkjG4Diy470=" providerId="None" clId="Web-{2D7C5434-BB4B-449B-A763-6557FF058C61}" dt="2025-09-07T10:15:37.328" v="177" actId="1076"/>
        <pc:sldMkLst>
          <pc:docMk/>
          <pc:sldMk cId="0" sldId="256"/>
        </pc:sldMkLst>
        <pc:spChg chg="mod">
          <ac:chgData name="Utilisateur" userId="IQRR8DH+XMxne7abbYsBEaS9vgUI33S+gkjG4Diy470=" providerId="None" clId="Web-{2D7C5434-BB4B-449B-A763-6557FF058C61}" dt="2025-09-07T10:15:37.125" v="151" actId="1076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IQRR8DH+XMxne7abbYsBEaS9vgUI33S+gkjG4Diy470=" providerId="None" clId="Web-{2D7C5434-BB4B-449B-A763-6557FF058C61}" dt="2025-09-07T10:15:37.141" v="152" actId="107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IQRR8DH+XMxne7abbYsBEaS9vgUI33S+gkjG4Diy470=" providerId="None" clId="Web-{2D7C5434-BB4B-449B-A763-6557FF058C61}" dt="2025-09-07T10:15:37.156" v="153" actId="1076"/>
          <ac:spMkLst>
            <pc:docMk/>
            <pc:sldMk cId="0" sldId="256"/>
            <ac:spMk id="56" creationId="{00000000-0000-0000-0000-000000000000}"/>
          </ac:spMkLst>
        </pc:spChg>
        <pc:spChg chg="mod">
          <ac:chgData name="Utilisateur" userId="IQRR8DH+XMxne7abbYsBEaS9vgUI33S+gkjG4Diy470=" providerId="None" clId="Web-{2D7C5434-BB4B-449B-A763-6557FF058C61}" dt="2025-09-07T10:15:37.172" v="154" actId="1076"/>
          <ac:spMkLst>
            <pc:docMk/>
            <pc:sldMk cId="0" sldId="256"/>
            <ac:spMk id="57" creationId="{00000000-0000-0000-0000-000000000000}"/>
          </ac:spMkLst>
        </pc:spChg>
      </pc:sldChg>
    </pc:docChg>
  </pc:docChgLst>
  <pc:docChgLst>
    <pc:chgData name="Utilisateur" userId="IQRR8DH+XMxne7abbYsBEaS9vgUI33S+gkjG4Diy470=" providerId="None" clId="Web-{8C940257-0B1F-40ED-8C55-C8C449B401CB}"/>
    <pc:docChg chg="modSld">
      <pc:chgData name="Utilisateur" userId="IQRR8DH+XMxne7abbYsBEaS9vgUI33S+gkjG4Diy470=" providerId="None" clId="Web-{8C940257-0B1F-40ED-8C55-C8C449B401CB}" dt="2025-09-07T10:17:59.142" v="72" actId="1076"/>
      <pc:docMkLst>
        <pc:docMk/>
      </pc:docMkLst>
      <pc:sldChg chg="modSp">
        <pc:chgData name="Utilisateur" userId="IQRR8DH+XMxne7abbYsBEaS9vgUI33S+gkjG4Diy470=" providerId="None" clId="Web-{8C940257-0B1F-40ED-8C55-C8C449B401CB}" dt="2025-09-07T10:17:59.142" v="72" actId="1076"/>
        <pc:sldMkLst>
          <pc:docMk/>
          <pc:sldMk cId="0" sldId="256"/>
        </pc:sldMkLst>
        <pc:spChg chg="mod">
          <ac:chgData name="Utilisateur" userId="IQRR8DH+XMxne7abbYsBEaS9vgUI33S+gkjG4Diy470=" providerId="None" clId="Web-{8C940257-0B1F-40ED-8C55-C8C449B401CB}" dt="2025-09-07T10:17:58.938" v="46" actId="1076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IQRR8DH+XMxne7abbYsBEaS9vgUI33S+gkjG4Diy470=" providerId="None" clId="Web-{8C940257-0B1F-40ED-8C55-C8C449B401CB}" dt="2025-09-07T10:17:58.954" v="47" actId="107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IQRR8DH+XMxne7abbYsBEaS9vgUI33S+gkjG4Diy470=" providerId="None" clId="Web-{8C940257-0B1F-40ED-8C55-C8C449B401CB}" dt="2025-09-07T10:17:58.954" v="48" actId="1076"/>
          <ac:spMkLst>
            <pc:docMk/>
            <pc:sldMk cId="0" sldId="256"/>
            <ac:spMk id="56" creationId="{00000000-0000-0000-0000-000000000000}"/>
          </ac:spMkLst>
        </pc:spChg>
        <pc:spChg chg="mod">
          <ac:chgData name="Utilisateur" userId="IQRR8DH+XMxne7abbYsBEaS9vgUI33S+gkjG4Diy470=" providerId="None" clId="Web-{8C940257-0B1F-40ED-8C55-C8C449B401CB}" dt="2025-09-07T10:17:58.970" v="49" actId="1076"/>
          <ac:spMkLst>
            <pc:docMk/>
            <pc:sldMk cId="0" sldId="256"/>
            <ac:spMk id="57" creationId="{00000000-0000-0000-0000-000000000000}"/>
          </ac:spMkLst>
        </pc:spChg>
      </pc:sldChg>
    </pc:docChg>
  </pc:docChgLst>
  <pc:docChgLst>
    <pc:chgData name="Utilisateur" userId="IQRR8DH+XMxne7abbYsBEaS9vgUI33S+gkjG4Diy470=" providerId="None" clId="Web-{6DF9BFB2-D8B5-45B8-AD8F-84C47C37E467}"/>
    <pc:docChg chg="modSld">
      <pc:chgData name="Utilisateur" userId="IQRR8DH+XMxne7abbYsBEaS9vgUI33S+gkjG4Diy470=" providerId="None" clId="Web-{6DF9BFB2-D8B5-45B8-AD8F-84C47C37E467}" dt="2025-09-10T13:09:36.776" v="838" actId="1076"/>
      <pc:docMkLst>
        <pc:docMk/>
      </pc:docMkLst>
      <pc:sldChg chg="addSp modSp">
        <pc:chgData name="Utilisateur" userId="IQRR8DH+XMxne7abbYsBEaS9vgUI33S+gkjG4Diy470=" providerId="None" clId="Web-{6DF9BFB2-D8B5-45B8-AD8F-84C47C37E467}" dt="2025-09-10T13:09:36.776" v="838" actId="1076"/>
        <pc:sldMkLst>
          <pc:docMk/>
          <pc:sldMk cId="0" sldId="256"/>
        </pc:sldMkLst>
        <pc:spChg chg="mod">
          <ac:chgData name="Utilisateur" userId="IQRR8DH+XMxne7abbYsBEaS9vgUI33S+gkjG4Diy470=" providerId="None" clId="Web-{6DF9BFB2-D8B5-45B8-AD8F-84C47C37E467}" dt="2025-09-10T13:09:35.496" v="803" actId="1076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IQRR8DH+XMxne7abbYsBEaS9vgUI33S+gkjG4Diy470=" providerId="None" clId="Web-{6DF9BFB2-D8B5-45B8-AD8F-84C47C37E467}" dt="2025-09-10T13:09:35.526" v="804" actId="107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IQRR8DH+XMxne7abbYsBEaS9vgUI33S+gkjG4Diy470=" providerId="None" clId="Web-{6DF9BFB2-D8B5-45B8-AD8F-84C47C37E467}" dt="2025-09-10T13:09:35.557" v="805" actId="1076"/>
          <ac:spMkLst>
            <pc:docMk/>
            <pc:sldMk cId="0" sldId="256"/>
            <ac:spMk id="56" creationId="{00000000-0000-0000-0000-000000000000}"/>
          </ac:spMkLst>
        </pc:spChg>
        <pc:spChg chg="mod">
          <ac:chgData name="Utilisateur" userId="IQRR8DH+XMxne7abbYsBEaS9vgUI33S+gkjG4Diy470=" providerId="None" clId="Web-{6DF9BFB2-D8B5-45B8-AD8F-84C47C37E467}" dt="2025-09-10T13:09:35.573" v="806" actId="1076"/>
          <ac:spMkLst>
            <pc:docMk/>
            <pc:sldMk cId="0" sldId="256"/>
            <ac:spMk id="57" creationId="{00000000-0000-0000-0000-000000000000}"/>
          </ac:spMkLst>
        </pc:spChg>
      </pc:sldChg>
    </pc:docChg>
  </pc:docChgLst>
  <pc:docChgLst>
    <pc:chgData clId="Web-{8C940257-0B1F-40ED-8C55-C8C449B401CB}"/>
    <pc:docChg chg="modSld">
      <pc:chgData name="" userId="" providerId="" clId="Web-{8C940257-0B1F-40ED-8C55-C8C449B401CB}" dt="2025-09-07T10:17:24.640" v="26" actId="14100"/>
      <pc:docMkLst>
        <pc:docMk/>
      </pc:docMkLst>
      <pc:sldChg chg="modSp">
        <pc:chgData name="" userId="" providerId="" clId="Web-{8C940257-0B1F-40ED-8C55-C8C449B401CB}" dt="2025-09-07T10:17:24.640" v="26" actId="14100"/>
        <pc:sldMkLst>
          <pc:docMk/>
          <pc:sldMk cId="0" sldId="256"/>
        </pc:sldMkLst>
        <pc:spChg chg="mod">
          <ac:chgData name="" userId="" providerId="" clId="Web-{8C940257-0B1F-40ED-8C55-C8C449B401CB}" dt="2025-09-07T10:17:24.468" v="0" actId="14100"/>
          <ac:spMkLst>
            <pc:docMk/>
            <pc:sldMk cId="0" sldId="256"/>
            <ac:spMk id="54" creationId="{00000000-0000-0000-0000-000000000000}"/>
          </ac:spMkLst>
        </pc:spChg>
        <pc:spChg chg="mod">
          <ac:chgData name="" userId="" providerId="" clId="Web-{8C940257-0B1F-40ED-8C55-C8C449B401CB}" dt="2025-09-07T10:17:24.468" v="1" actId="14100"/>
          <ac:spMkLst>
            <pc:docMk/>
            <pc:sldMk cId="0" sldId="256"/>
            <ac:spMk id="55" creationId="{00000000-0000-0000-0000-000000000000}"/>
          </ac:spMkLst>
        </pc:spChg>
        <pc:spChg chg="mod">
          <ac:chgData name="" userId="" providerId="" clId="Web-{8C940257-0B1F-40ED-8C55-C8C449B401CB}" dt="2025-09-07T10:17:24.483" v="2" actId="14100"/>
          <ac:spMkLst>
            <pc:docMk/>
            <pc:sldMk cId="0" sldId="256"/>
            <ac:spMk id="56" creationId="{00000000-0000-0000-0000-000000000000}"/>
          </ac:spMkLst>
        </pc:spChg>
        <pc:spChg chg="mod">
          <ac:chgData name="" userId="" providerId="" clId="Web-{8C940257-0B1F-40ED-8C55-C8C449B401CB}" dt="2025-09-07T10:17:24.483" v="3" actId="14100"/>
          <ac:spMkLst>
            <pc:docMk/>
            <pc:sldMk cId="0" sldId="256"/>
            <ac:spMk id="57" creationId="{00000000-0000-0000-0000-000000000000}"/>
          </ac:spMkLst>
        </pc:spChg>
      </pc:sldChg>
    </pc:docChg>
  </pc:docChgLst>
  <pc:docChgLst>
    <pc:chgData name="Utilisateur" userId="clMfvt7lU9xL19JLw1UEbyIc5yFoIUNKtuUHFB6QFjQ=" providerId="None" clId="Web-{5DC2E223-EE06-4535-BBAD-5F2A1104857A}"/>
    <pc:docChg chg="modSld">
      <pc:chgData name="Utilisateur" userId="clMfvt7lU9xL19JLw1UEbyIc5yFoIUNKtuUHFB6QFjQ=" providerId="None" clId="Web-{5DC2E223-EE06-4535-BBAD-5F2A1104857A}" dt="2025-09-09T13:56:21.737" v="35" actId="14100"/>
      <pc:docMkLst>
        <pc:docMk/>
      </pc:docMkLst>
      <pc:sldChg chg="modSp">
        <pc:chgData name="Utilisateur" userId="clMfvt7lU9xL19JLw1UEbyIc5yFoIUNKtuUHFB6QFjQ=" providerId="None" clId="Web-{5DC2E223-EE06-4535-BBAD-5F2A1104857A}" dt="2025-09-09T13:56:21.737" v="35" actId="14100"/>
        <pc:sldMkLst>
          <pc:docMk/>
          <pc:sldMk cId="0" sldId="256"/>
        </pc:sldMkLst>
        <pc:spChg chg="mod">
          <ac:chgData name="Utilisateur" userId="clMfvt7lU9xL19JLw1UEbyIc5yFoIUNKtuUHFB6QFjQ=" providerId="None" clId="Web-{5DC2E223-EE06-4535-BBAD-5F2A1104857A}" dt="2025-09-09T13:56:21.690" v="27" actId="14100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clMfvt7lU9xL19JLw1UEbyIc5yFoIUNKtuUHFB6QFjQ=" providerId="None" clId="Web-{5DC2E223-EE06-4535-BBAD-5F2A1104857A}" dt="2025-09-09T13:56:21.706" v="28" actId="14100"/>
          <ac:spMkLst>
            <pc:docMk/>
            <pc:sldMk cId="0" sldId="256"/>
            <ac:spMk id="56" creationId="{00000000-0000-0000-0000-000000000000}"/>
          </ac:spMkLst>
        </pc:spChg>
      </pc:sldChg>
    </pc:docChg>
  </pc:docChgLst>
  <pc:docChgLst>
    <pc:chgData name="Utilisateur" userId="IQRR8DH+XMxne7abbYsBEaS9vgUI33S+gkjG4Diy470=" providerId="None" clId="Web-{DE97B979-5371-4E7A-9B1B-5B6211ABE7AE}"/>
    <pc:docChg chg="modSld">
      <pc:chgData name="Utilisateur" userId="IQRR8DH+XMxne7abbYsBEaS9vgUI33S+gkjG4Diy470=" providerId="None" clId="Web-{DE97B979-5371-4E7A-9B1B-5B6211ABE7AE}" dt="2025-09-14T11:39:12.484" v="1"/>
      <pc:docMkLst>
        <pc:docMk/>
      </pc:docMkLst>
      <pc:sldChg chg="modSp">
        <pc:chgData name="Utilisateur" userId="IQRR8DH+XMxne7abbYsBEaS9vgUI33S+gkjG4Diy470=" providerId="None" clId="Web-{DE97B979-5371-4E7A-9B1B-5B6211ABE7AE}" dt="2025-09-14T11:39:12.484" v="1"/>
        <pc:sldMkLst>
          <pc:docMk/>
          <pc:sldMk cId="0" sldId="256"/>
        </pc:sldMkLst>
        <pc:spChg chg="mod">
          <ac:chgData name="Utilisateur" userId="IQRR8DH+XMxne7abbYsBEaS9vgUI33S+gkjG4Diy470=" providerId="None" clId="Web-{DE97B979-5371-4E7A-9B1B-5B6211ABE7AE}" dt="2025-09-14T11:39:12.468" v="0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IQRR8DH+XMxne7abbYsBEaS9vgUI33S+gkjG4Diy470=" providerId="None" clId="Web-{DE97B979-5371-4E7A-9B1B-5B6211ABE7AE}" dt="2025-09-14T11:39:12.484" v="1"/>
          <ac:spMkLst>
            <pc:docMk/>
            <pc:sldMk cId="0" sldId="256"/>
            <ac:spMk id="55" creationId="{00000000-0000-0000-0000-000000000000}"/>
          </ac:spMkLst>
        </pc:spChg>
      </pc:sldChg>
    </pc:docChg>
  </pc:docChgLst>
  <pc:docChgLst>
    <pc:chgData name="Utilisateur" userId="clMfvt7lU9xL19JLw1UEbyIc5yFoIUNKtuUHFB6QFjQ=" providerId="None" clId="Web-{667E755D-D5AC-45F1-8C16-9CE3B7FD5D52}"/>
    <pc:docChg chg="modSld">
      <pc:chgData name="Utilisateur" userId="clMfvt7lU9xL19JLw1UEbyIc5yFoIUNKtuUHFB6QFjQ=" providerId="None" clId="Web-{667E755D-D5AC-45F1-8C16-9CE3B7FD5D52}" dt="2025-09-04T17:16:55.657" v="24" actId="1076"/>
      <pc:docMkLst>
        <pc:docMk/>
      </pc:docMkLst>
      <pc:sldChg chg="modSp">
        <pc:chgData name="Utilisateur" userId="clMfvt7lU9xL19JLw1UEbyIc5yFoIUNKtuUHFB6QFjQ=" providerId="None" clId="Web-{667E755D-D5AC-45F1-8C16-9CE3B7FD5D52}" dt="2025-09-04T17:16:55.657" v="24" actId="1076"/>
        <pc:sldMkLst>
          <pc:docMk/>
          <pc:sldMk cId="0" sldId="256"/>
        </pc:sldMkLst>
        <pc:spChg chg="mod">
          <ac:chgData name="Utilisateur" userId="clMfvt7lU9xL19JLw1UEbyIc5yFoIUNKtuUHFB6QFjQ=" providerId="None" clId="Web-{667E755D-D5AC-45F1-8C16-9CE3B7FD5D52}" dt="2025-09-04T17:16:55.657" v="23" actId="1076"/>
          <ac:spMkLst>
            <pc:docMk/>
            <pc:sldMk cId="0" sldId="256"/>
            <ac:spMk id="54" creationId="{00000000-0000-0000-0000-000000000000}"/>
          </ac:spMkLst>
        </pc:spChg>
        <pc:spChg chg="mod">
          <ac:chgData name="Utilisateur" userId="clMfvt7lU9xL19JLw1UEbyIc5yFoIUNKtuUHFB6QFjQ=" providerId="None" clId="Web-{667E755D-D5AC-45F1-8C16-9CE3B7FD5D52}" dt="2025-09-04T17:16:42.219" v="16" actId="14100"/>
          <ac:spMkLst>
            <pc:docMk/>
            <pc:sldMk cId="0" sldId="256"/>
            <ac:spMk id="55" creationId="{00000000-0000-0000-0000-000000000000}"/>
          </ac:spMkLst>
        </pc:spChg>
        <pc:spChg chg="mod">
          <ac:chgData name="Utilisateur" userId="clMfvt7lU9xL19JLw1UEbyIc5yFoIUNKtuUHFB6QFjQ=" providerId="None" clId="Web-{667E755D-D5AC-45F1-8C16-9CE3B7FD5D52}" dt="2025-09-04T17:16:55.657" v="24" actId="1076"/>
          <ac:spMkLst>
            <pc:docMk/>
            <pc:sldMk cId="0" sldId="256"/>
            <ac:spMk id="56" creationId="{00000000-0000-0000-0000-000000000000}"/>
          </ac:spMkLst>
        </pc:spChg>
        <pc:spChg chg="mod">
          <ac:chgData name="Utilisateur" userId="clMfvt7lU9xL19JLw1UEbyIc5yFoIUNKtuUHFB6QFjQ=" providerId="None" clId="Web-{667E755D-D5AC-45F1-8C16-9CE3B7FD5D52}" dt="2025-09-04T17:16:42.219" v="18" actId="14100"/>
          <ac:spMkLst>
            <pc:docMk/>
            <pc:sldMk cId="0" sldId="256"/>
            <ac:spMk id="5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982389" y="501060"/>
            <a:ext cx="3527626" cy="446008"/>
          </a:xfrm>
          <a:prstGeom prst="roundRect">
            <a:avLst>
              <a:gd name="adj" fmla="val 26207"/>
            </a:avLst>
          </a:prstGeom>
          <a:solidFill>
            <a:srgbClr val="F7C175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algn="ctr"/>
            <a:r>
              <a:rPr lang="fr" sz="1200" dirty="0">
                <a:latin typeface="Open Sans"/>
                <a:ea typeface="Open Sans"/>
                <a:cs typeface="Open Sans"/>
                <a:sym typeface="Open Sans"/>
              </a:rPr>
              <a:t>Advantages</a:t>
            </a:r>
            <a:endParaRPr lang="fr" sz="1200" dirty="0" err="1">
              <a:latin typeface="Open Sans"/>
              <a:ea typeface="Open Sans"/>
              <a:cs typeface="Open Sans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4589143" y="507174"/>
            <a:ext cx="3552826" cy="453151"/>
          </a:xfrm>
          <a:prstGeom prst="roundRect">
            <a:avLst>
              <a:gd name="adj" fmla="val 30309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algn="ctr"/>
            <a:r>
              <a:rPr lang="fr" sz="1200" dirty="0">
                <a:latin typeface="Open Sans"/>
                <a:ea typeface="Open Sans"/>
                <a:cs typeface="Open Sans"/>
                <a:sym typeface="Open Sans"/>
              </a:rPr>
              <a:t>Disadvantages</a:t>
            </a:r>
            <a:endParaRPr lang="fr" sz="1200" dirty="0">
              <a:latin typeface="Open Sans"/>
              <a:ea typeface="Open Sans"/>
              <a:cs typeface="Open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982721" y="1015400"/>
            <a:ext cx="3522340" cy="268200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r>
              <a:rPr lang="en-US" sz="1200" dirty="0">
                <a:solidFill>
                  <a:schemeClr val="dk1"/>
                </a:solidFill>
                <a:latin typeface="Open Sans"/>
                <a:ea typeface="Open Sans"/>
                <a:cs typeface="Open Sans"/>
              </a:rPr>
              <a:t>Stability</a:t>
            </a:r>
          </a:p>
        </p:txBody>
      </p:sp>
      <p:sp>
        <p:nvSpPr>
          <p:cNvPr id="57" name="Google Shape;57;p13"/>
          <p:cNvSpPr/>
          <p:nvPr/>
        </p:nvSpPr>
        <p:spPr>
          <a:xfrm>
            <a:off x="4591608" y="1021507"/>
            <a:ext cx="3541163" cy="2689144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r>
              <a:rPr lang="fr-FR" sz="1200" dirty="0">
                <a:latin typeface="Open Sans"/>
                <a:ea typeface="Open Sans"/>
                <a:cs typeface="Open Sans"/>
              </a:rPr>
              <a:t>Lack (*) of democracy</a:t>
            </a:r>
            <a:endParaRPr sz="1200" dirty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0A53294-294D-1091-A076-1FC7BF4CB612}"/>
              </a:ext>
            </a:extLst>
          </p:cNvPr>
          <p:cNvSpPr txBox="1"/>
          <p:nvPr/>
        </p:nvSpPr>
        <p:spPr>
          <a:xfrm>
            <a:off x="953678" y="3821679"/>
            <a:ext cx="4078626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200" dirty="0">
                <a:latin typeface="Open Sans"/>
                <a:ea typeface="Open Sans"/>
                <a:cs typeface="Open Sans"/>
              </a:rPr>
              <a:t>(*) Lack : manque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Affichage à l'écran (16:9)</PresentationFormat>
  <Slides>1</Slides>
  <Notes>1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143</cp:revision>
  <dcterms:modified xsi:type="dcterms:W3CDTF">2025-09-14T11:39:12Z</dcterms:modified>
</cp:coreProperties>
</file>